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6B73-3413-4780-B178-9AF3896C80CA}" type="datetimeFigureOut">
              <a:rPr lang="en-GB" smtClean="0"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F63F5-1677-4661-9CA5-49D237825E3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88640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Transformed Heart – The Reality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80728"/>
            <a:ext cx="9144000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27584" y="1052736"/>
            <a:ext cx="2520280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Reading: John 11 v 14 - 45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77281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V14 – ‘Lazarus is dead’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785017" y="1700808"/>
            <a:ext cx="600670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1)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reality of our state without God.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635896" y="2204864"/>
            <a:ext cx="4464496" cy="1440160"/>
            <a:chOff x="3563888" y="2348880"/>
            <a:chExt cx="4464496" cy="1440160"/>
          </a:xfrm>
        </p:grpSpPr>
        <p:sp>
          <p:nvSpPr>
            <p:cNvPr id="7" name="Horizontal Scroll 6"/>
            <p:cNvSpPr/>
            <p:nvPr/>
          </p:nvSpPr>
          <p:spPr>
            <a:xfrm>
              <a:off x="3563888" y="2348880"/>
              <a:ext cx="4320480" cy="144016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07904" y="2492896"/>
              <a:ext cx="432048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effectLst>
                    <a:outerShdw blurRad="60007" dist="310007" dir="7680000" sy="30000" kx="1300200" algn="ctr" rotWithShape="0">
                      <a:prstClr val="black">
                        <a:alpha val="32000"/>
                      </a:prstClr>
                    </a:outerShdw>
                  </a:effectLst>
                </a:rPr>
                <a:t>‘You were dead in trespasses and sins ... You walked according to the course of this world; according to the prince of the power of the air (children of disobedience) fulfilling the desires of the flesh and of the mind.’  </a:t>
              </a:r>
              <a:r>
                <a:rPr lang="en-GB" sz="1200" dirty="0" smtClean="0">
                  <a:effectLst>
                    <a:outerShdw blurRad="60007" dist="310007" dir="7680000" sy="30000" kx="1300200" algn="ctr" rotWithShape="0">
                      <a:prstClr val="black">
                        <a:alpha val="32000"/>
                      </a:prstClr>
                    </a:outerShdw>
                  </a:effectLst>
                </a:rPr>
                <a:t>(Eph2v1-3)</a:t>
              </a:r>
              <a:endParaRPr lang="en-GB" sz="1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95536" y="2124145"/>
            <a:ext cx="20313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Seperation</a:t>
            </a:r>
            <a:endParaRPr lang="en-US" sz="32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09607" y="2628201"/>
            <a:ext cx="14131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Sorrow</a:t>
            </a:r>
            <a:endParaRPr lang="en-US" sz="32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03848" y="4129916"/>
            <a:ext cx="51178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)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reality of the resurrection.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520" y="421179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V25 - ‘I am the resurrection’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1691680" y="471585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V27 - ‘Lord, I believe’</a:t>
            </a:r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4059498" y="4633972"/>
            <a:ext cx="34065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)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reality of faith.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37745" y="3645024"/>
            <a:ext cx="44064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)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reality of repentance.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5" name="Oval Callout 24"/>
          <p:cNvSpPr/>
          <p:nvPr/>
        </p:nvSpPr>
        <p:spPr>
          <a:xfrm>
            <a:off x="323528" y="5229200"/>
            <a:ext cx="3168352" cy="1224136"/>
          </a:xfrm>
          <a:prstGeom prst="wedgeEllipseCallout">
            <a:avLst>
              <a:gd name="adj1" fmla="val -52945"/>
              <a:gd name="adj2" fmla="val 69865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899592" y="5373216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Bradley Hand ITC" pitchFamily="66" charset="0"/>
              </a:rPr>
              <a:t>Lazarus, come forth.</a:t>
            </a:r>
            <a:endParaRPr lang="en-GB" sz="2800" dirty="0">
              <a:latin typeface="Bradley Hand ITC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9592" y="5373216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Bradley Hand ITC" pitchFamily="66" charset="0"/>
              </a:rPr>
              <a:t>_________, COME!</a:t>
            </a:r>
            <a:endParaRPr lang="en-GB" sz="2800" dirty="0">
              <a:latin typeface="Bradley Hand ITC" pitchFamily="66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95536" y="2060848"/>
            <a:ext cx="8280920" cy="4248472"/>
            <a:chOff x="395536" y="2060848"/>
            <a:chExt cx="8280920" cy="4248472"/>
          </a:xfrm>
        </p:grpSpPr>
        <p:sp>
          <p:nvSpPr>
            <p:cNvPr id="10" name="Explosion 1 9"/>
            <p:cNvSpPr/>
            <p:nvPr/>
          </p:nvSpPr>
          <p:spPr>
            <a:xfrm>
              <a:off x="395536" y="2060848"/>
              <a:ext cx="8280920" cy="424847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47864" y="3068960"/>
              <a:ext cx="323678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But God …</a:t>
              </a:r>
              <a:endParaRPr 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27784" y="3861048"/>
              <a:ext cx="439248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Who is rich in mercy, for his GREAT LOVE wherewith he loved us, even when we were dead in sins, hath made us alive together with Christ. </a:t>
              </a:r>
              <a:r>
                <a:rPr lang="en-GB" sz="1200" dirty="0" smtClean="0"/>
                <a:t>(v4&amp;5)</a:t>
              </a:r>
              <a:endParaRPr lang="en-GB" sz="12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7936" y="2213248"/>
            <a:ext cx="1791816" cy="999728"/>
            <a:chOff x="395536" y="2060848"/>
            <a:chExt cx="8280920" cy="4248472"/>
          </a:xfrm>
        </p:grpSpPr>
        <p:sp>
          <p:nvSpPr>
            <p:cNvPr id="15" name="Explosion 1 14"/>
            <p:cNvSpPr/>
            <p:nvPr/>
          </p:nvSpPr>
          <p:spPr>
            <a:xfrm>
              <a:off x="395536" y="2060848"/>
              <a:ext cx="8280920" cy="424847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998605" y="2990127"/>
              <a:ext cx="3935301" cy="117714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But God …</a:t>
              </a:r>
              <a:endParaRPr lang="en-US" sz="1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53509" y="3555255"/>
              <a:ext cx="5324587" cy="143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/>
                <a:t>Who is rich in mercy, for his GREAT LOVE</a:t>
              </a:r>
              <a:endParaRPr lang="en-GB" sz="800" dirty="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4735142" y="5301208"/>
            <a:ext cx="31799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)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reality of life.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12160" y="57332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v44 - Freedom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5868144" y="601199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12v2 - Fellowship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3785 0.00694 L 0.62604 0.0069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/>
      <p:bldP spid="26" grpId="1"/>
      <p:bldP spid="28" grpId="0"/>
      <p:bldP spid="30" grpId="0"/>
      <p:bldP spid="31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190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</cp:revision>
  <dcterms:created xsi:type="dcterms:W3CDTF">2013-05-28T12:39:21Z</dcterms:created>
  <dcterms:modified xsi:type="dcterms:W3CDTF">2013-05-28T12:41:01Z</dcterms:modified>
</cp:coreProperties>
</file>